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7" r:id="rId7"/>
    <p:sldId id="258" r:id="rId8"/>
    <p:sldId id="260" r:id="rId9"/>
    <p:sldId id="259" r:id="rId10"/>
    <p:sldId id="264" r:id="rId11"/>
    <p:sldId id="263" r:id="rId12"/>
    <p:sldId id="262" r:id="rId13"/>
    <p:sldId id="26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49BDF-8763-4DF0-BF80-F9385874923B}" v="105" dt="2022-03-30T10:11:42.635"/>
    <p1510:client id="{34DD7DE4-4D45-4860-94BD-FE8FCF8C2FAE}" v="1" dt="2022-03-30T08:51:01.080"/>
    <p1510:client id="{83C90FAF-FE1E-4BD1-852B-7D6EE07CD24E}" v="70" dt="2022-03-29T10:08:42"/>
    <p1510:client id="{BE1AB0D7-BF8E-47D2-8B00-30A4D41C059F}" v="1" dt="2022-03-29T09:12:06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ard Claire" userId="S::claire.pierrard@arlon.be::c762fd84-02fe-4ba7-91be-c5c6cb715c2b" providerId="AD" clId="Web-{BE1AB0D7-BF8E-47D2-8B00-30A4D41C059F}"/>
    <pc:docChg chg="modSld">
      <pc:chgData name="Pierrard Claire" userId="S::claire.pierrard@arlon.be::c762fd84-02fe-4ba7-91be-c5c6cb715c2b" providerId="AD" clId="Web-{BE1AB0D7-BF8E-47D2-8B00-30A4D41C059F}" dt="2022-03-29T09:12:06.335" v="0"/>
      <pc:docMkLst>
        <pc:docMk/>
      </pc:docMkLst>
      <pc:sldChg chg="addSp">
        <pc:chgData name="Pierrard Claire" userId="S::claire.pierrard@arlon.be::c762fd84-02fe-4ba7-91be-c5c6cb715c2b" providerId="AD" clId="Web-{BE1AB0D7-BF8E-47D2-8B00-30A4D41C059F}" dt="2022-03-29T09:12:06.335" v="0"/>
        <pc:sldMkLst>
          <pc:docMk/>
          <pc:sldMk cId="3112274626" sldId="256"/>
        </pc:sldMkLst>
        <pc:spChg chg="add">
          <ac:chgData name="Pierrard Claire" userId="S::claire.pierrard@arlon.be::c762fd84-02fe-4ba7-91be-c5c6cb715c2b" providerId="AD" clId="Web-{BE1AB0D7-BF8E-47D2-8B00-30A4D41C059F}" dt="2022-03-29T09:12:06.335" v="0"/>
          <ac:spMkLst>
            <pc:docMk/>
            <pc:sldMk cId="3112274626" sldId="256"/>
            <ac:spMk id="4" creationId="{899EDA32-1AC0-BFE2-C325-DDAF41A2D98A}"/>
          </ac:spMkLst>
        </pc:spChg>
      </pc:sldChg>
    </pc:docChg>
  </pc:docChgLst>
  <pc:docChgLst>
    <pc:chgData name="Pierrard Claire" userId="S::claire.pierrard@arlon.be::c762fd84-02fe-4ba7-91be-c5c6cb715c2b" providerId="AD" clId="Web-{08949BDF-8763-4DF0-BF80-F9385874923B}"/>
    <pc:docChg chg="addSld delSld modSld">
      <pc:chgData name="Pierrard Claire" userId="S::claire.pierrard@arlon.be::c762fd84-02fe-4ba7-91be-c5c6cb715c2b" providerId="AD" clId="Web-{08949BDF-8763-4DF0-BF80-F9385874923B}" dt="2022-03-30T10:11:42.635" v="69"/>
      <pc:docMkLst>
        <pc:docMk/>
      </pc:docMkLst>
      <pc:sldChg chg="modSp">
        <pc:chgData name="Pierrard Claire" userId="S::claire.pierrard@arlon.be::c762fd84-02fe-4ba7-91be-c5c6cb715c2b" providerId="AD" clId="Web-{08949BDF-8763-4DF0-BF80-F9385874923B}" dt="2022-03-30T10:11:14.853" v="67" actId="20577"/>
        <pc:sldMkLst>
          <pc:docMk/>
          <pc:sldMk cId="3463365224" sldId="257"/>
        </pc:sldMkLst>
        <pc:spChg chg="mod">
          <ac:chgData name="Pierrard Claire" userId="S::claire.pierrard@arlon.be::c762fd84-02fe-4ba7-91be-c5c6cb715c2b" providerId="AD" clId="Web-{08949BDF-8763-4DF0-BF80-F9385874923B}" dt="2022-03-30T10:10:14.649" v="66" actId="20577"/>
          <ac:spMkLst>
            <pc:docMk/>
            <pc:sldMk cId="3463365224" sldId="257"/>
            <ac:spMk id="3" creationId="{5302D860-3AC4-46B2-8E39-698DDDE04691}"/>
          </ac:spMkLst>
        </pc:spChg>
        <pc:spChg chg="mod">
          <ac:chgData name="Pierrard Claire" userId="S::claire.pierrard@arlon.be::c762fd84-02fe-4ba7-91be-c5c6cb715c2b" providerId="AD" clId="Web-{08949BDF-8763-4DF0-BF80-F9385874923B}" dt="2022-03-30T10:11:14.853" v="67" actId="20577"/>
          <ac:spMkLst>
            <pc:docMk/>
            <pc:sldMk cId="3463365224" sldId="257"/>
            <ac:spMk id="5" creationId="{219D8DE2-CFD9-4039-9E5E-A5F2A4F1374D}"/>
          </ac:spMkLst>
        </pc:spChg>
      </pc:sldChg>
      <pc:sldChg chg="delSp modSp">
        <pc:chgData name="Pierrard Claire" userId="S::claire.pierrard@arlon.be::c762fd84-02fe-4ba7-91be-c5c6cb715c2b" providerId="AD" clId="Web-{08949BDF-8763-4DF0-BF80-F9385874923B}" dt="2022-03-30T10:11:42.635" v="69"/>
        <pc:sldMkLst>
          <pc:docMk/>
          <pc:sldMk cId="2751513976" sldId="258"/>
        </pc:sldMkLst>
        <pc:spChg chg="del mod">
          <ac:chgData name="Pierrard Claire" userId="S::claire.pierrard@arlon.be::c762fd84-02fe-4ba7-91be-c5c6cb715c2b" providerId="AD" clId="Web-{08949BDF-8763-4DF0-BF80-F9385874923B}" dt="2022-03-30T10:11:42.635" v="69"/>
          <ac:spMkLst>
            <pc:docMk/>
            <pc:sldMk cId="2751513976" sldId="258"/>
            <ac:spMk id="8" creationId="{F54B1366-704D-4DF1-B7B5-6A3C6F3956B7}"/>
          </ac:spMkLst>
        </pc:spChg>
      </pc:sldChg>
      <pc:sldChg chg="addSp modSp">
        <pc:chgData name="Pierrard Claire" userId="S::claire.pierrard@arlon.be::c762fd84-02fe-4ba7-91be-c5c6cb715c2b" providerId="AD" clId="Web-{08949BDF-8763-4DF0-BF80-F9385874923B}" dt="2022-03-30T09:20:53.934" v="64" actId="1076"/>
        <pc:sldMkLst>
          <pc:docMk/>
          <pc:sldMk cId="1022338613" sldId="260"/>
        </pc:sldMkLst>
        <pc:spChg chg="add mod">
          <ac:chgData name="Pierrard Claire" userId="S::claire.pierrard@arlon.be::c762fd84-02fe-4ba7-91be-c5c6cb715c2b" providerId="AD" clId="Web-{08949BDF-8763-4DF0-BF80-F9385874923B}" dt="2022-03-30T09:13:53.610" v="58" actId="20577"/>
          <ac:spMkLst>
            <pc:docMk/>
            <pc:sldMk cId="1022338613" sldId="260"/>
            <ac:spMk id="2" creationId="{5C23DC7D-0C24-66B0-FDF9-C637BFF7A93A}"/>
          </ac:spMkLst>
        </pc:spChg>
        <pc:spChg chg="mod">
          <ac:chgData name="Pierrard Claire" userId="S::claire.pierrard@arlon.be::c762fd84-02fe-4ba7-91be-c5c6cb715c2b" providerId="AD" clId="Web-{08949BDF-8763-4DF0-BF80-F9385874923B}" dt="2022-03-30T09:20:53.934" v="64" actId="1076"/>
          <ac:spMkLst>
            <pc:docMk/>
            <pc:sldMk cId="1022338613" sldId="260"/>
            <ac:spMk id="3" creationId="{CD9B5045-A902-459E-AAA1-A50384BC771A}"/>
          </ac:spMkLst>
        </pc:spChg>
        <pc:spChg chg="mod">
          <ac:chgData name="Pierrard Claire" userId="S::claire.pierrard@arlon.be::c762fd84-02fe-4ba7-91be-c5c6cb715c2b" providerId="AD" clId="Web-{08949BDF-8763-4DF0-BF80-F9385874923B}" dt="2022-03-30T09:13:17.951" v="50" actId="1076"/>
          <ac:spMkLst>
            <pc:docMk/>
            <pc:sldMk cId="1022338613" sldId="260"/>
            <ac:spMk id="7" creationId="{4A26E2A3-3F6A-46F6-968C-9675BA817499}"/>
          </ac:spMkLst>
        </pc:spChg>
      </pc:sldChg>
      <pc:sldChg chg="del">
        <pc:chgData name="Pierrard Claire" userId="S::claire.pierrard@arlon.be::c762fd84-02fe-4ba7-91be-c5c6cb715c2b" providerId="AD" clId="Web-{08949BDF-8763-4DF0-BF80-F9385874923B}" dt="2022-03-30T10:07:42.958" v="65"/>
        <pc:sldMkLst>
          <pc:docMk/>
          <pc:sldMk cId="2706538593" sldId="265"/>
        </pc:sldMkLst>
      </pc:sldChg>
      <pc:sldChg chg="new del">
        <pc:chgData name="Pierrard Claire" userId="S::claire.pierrard@arlon.be::c762fd84-02fe-4ba7-91be-c5c6cb715c2b" providerId="AD" clId="Web-{08949BDF-8763-4DF0-BF80-F9385874923B}" dt="2022-03-30T09:13:30.686" v="53"/>
        <pc:sldMkLst>
          <pc:docMk/>
          <pc:sldMk cId="1661799240" sldId="267"/>
        </pc:sldMkLst>
      </pc:sldChg>
    </pc:docChg>
  </pc:docChgLst>
  <pc:docChgLst>
    <pc:chgData name="Alla Yemelyanova" userId="9f5659ee-9f57-4e92-906d-f67b2546b147" providerId="ADAL" clId="{83C90FAF-FE1E-4BD1-852B-7D6EE07CD24E}"/>
    <pc:docChg chg="modSld">
      <pc:chgData name="Alla Yemelyanova" userId="9f5659ee-9f57-4e92-906d-f67b2546b147" providerId="ADAL" clId="{83C90FAF-FE1E-4BD1-852B-7D6EE07CD24E}" dt="2022-03-29T10:08:42" v="65" actId="20577"/>
      <pc:docMkLst>
        <pc:docMk/>
      </pc:docMkLst>
      <pc:sldChg chg="modSp mod">
        <pc:chgData name="Alla Yemelyanova" userId="9f5659ee-9f57-4e92-906d-f67b2546b147" providerId="ADAL" clId="{83C90FAF-FE1E-4BD1-852B-7D6EE07CD24E}" dt="2022-03-29T10:08:42" v="65" actId="20577"/>
        <pc:sldMkLst>
          <pc:docMk/>
          <pc:sldMk cId="3112274626" sldId="256"/>
        </pc:sldMkLst>
        <pc:spChg chg="mod">
          <ac:chgData name="Alla Yemelyanova" userId="9f5659ee-9f57-4e92-906d-f67b2546b147" providerId="ADAL" clId="{83C90FAF-FE1E-4BD1-852B-7D6EE07CD24E}" dt="2022-03-29T10:07:59.033" v="39" actId="20577"/>
          <ac:spMkLst>
            <pc:docMk/>
            <pc:sldMk cId="3112274626" sldId="256"/>
            <ac:spMk id="2" creationId="{3AAA7F51-E7D8-4EF9-A068-839561532198}"/>
          </ac:spMkLst>
        </pc:spChg>
        <pc:spChg chg="mod">
          <ac:chgData name="Alla Yemelyanova" userId="9f5659ee-9f57-4e92-906d-f67b2546b147" providerId="ADAL" clId="{83C90FAF-FE1E-4BD1-852B-7D6EE07CD24E}" dt="2022-03-29T10:08:42" v="65" actId="20577"/>
          <ac:spMkLst>
            <pc:docMk/>
            <pc:sldMk cId="3112274626" sldId="256"/>
            <ac:spMk id="3" creationId="{82995950-92DA-4BC4-81E9-6F240328F89D}"/>
          </ac:spMkLst>
        </pc:spChg>
      </pc:sldChg>
    </pc:docChg>
  </pc:docChgLst>
  <pc:docChgLst>
    <pc:chgData name="Pierrard Claire" userId="S::claire.pierrard@arlon.be::c762fd84-02fe-4ba7-91be-c5c6cb715c2b" providerId="AD" clId="Web-{34DD7DE4-4D45-4860-94BD-FE8FCF8C2FAE}"/>
    <pc:docChg chg="modSld">
      <pc:chgData name="Pierrard Claire" userId="S::claire.pierrard@arlon.be::c762fd84-02fe-4ba7-91be-c5c6cb715c2b" providerId="AD" clId="Web-{34DD7DE4-4D45-4860-94BD-FE8FCF8C2FAE}" dt="2022-03-30T08:51:01.080" v="0"/>
      <pc:docMkLst>
        <pc:docMk/>
      </pc:docMkLst>
      <pc:sldChg chg="delSp">
        <pc:chgData name="Pierrard Claire" userId="S::claire.pierrard@arlon.be::c762fd84-02fe-4ba7-91be-c5c6cb715c2b" providerId="AD" clId="Web-{34DD7DE4-4D45-4860-94BD-FE8FCF8C2FAE}" dt="2022-03-30T08:51:01.080" v="0"/>
        <pc:sldMkLst>
          <pc:docMk/>
          <pc:sldMk cId="3112274626" sldId="256"/>
        </pc:sldMkLst>
        <pc:spChg chg="del">
          <ac:chgData name="Pierrard Claire" userId="S::claire.pierrard@arlon.be::c762fd84-02fe-4ba7-91be-c5c6cb715c2b" providerId="AD" clId="Web-{34DD7DE4-4D45-4860-94BD-FE8FCF8C2FAE}" dt="2022-03-30T08:51:01.080" v="0"/>
          <ac:spMkLst>
            <pc:docMk/>
            <pc:sldMk cId="3112274626" sldId="256"/>
            <ac:spMk id="4" creationId="{899EDA32-1AC0-BFE2-C325-DDAF41A2D9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1751F-484E-4D59-BCEE-DC11D170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C3281C-A6D1-4780-B124-1816CBCE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CBDA1-7B3A-4C78-BC42-52614E1D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1F3DC-CE28-4563-91DE-83478155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1979FD-FFA2-4197-AFC1-6D02FD93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64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BD3043-D839-4F43-962B-62A94591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B15E54-E84B-48AF-934C-1774B063C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7AE705-5467-4CDB-825E-8E62149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7A5C12-CA9A-43D7-8BF2-80596BCC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DAEBC1-3104-44D7-A9DF-9B85DF09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45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6B60C6-E32A-4AE6-944D-6F06BF52E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049660-42AC-4A2C-BA71-8B8E19068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9CC22-FF8A-4264-9E3A-01C2B29A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51C70C-091A-4078-A4C1-9FF5E594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6B4FA0-B98F-4B3F-B708-0845929C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8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D5401-0EAA-4548-AF02-7BD04C39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0A727F-82D8-443C-ABED-2F28D8022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452B3-F046-416C-A841-E059BD08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73CA3-169E-4BCB-B674-89BD16F2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E98E2-DAF7-4390-BF21-843CB59D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870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E591F-2A3D-460E-8846-EE66713B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3FFC35-599E-4EF7-8E0F-B2927C23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74481-5BBF-47AC-A6FB-7CD1FC8D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51217-070D-4AA7-BAAE-27E475C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AAA5C-7425-4693-AA33-D8744C02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1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116954-595E-4B78-87E4-9772D718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F0DC7-B204-46CB-AA2B-A0BA92E2B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9564A8-BFF2-42EE-9CC4-6F780BE1C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0488B3-A253-48C1-A803-901EBBF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5F95F4-79F5-4FFA-8D87-421DDA21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18904B-BCF6-439F-B385-3815869B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058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F4903-33E6-4D2D-9320-5F3CA82F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97BB8E-A30C-49D7-A253-B742AA47A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D6107A-D643-41C0-9F52-9ED6D1BC8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93CAA8-AC42-4816-86AA-7532993D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BBA9DB-928C-48FD-BDA4-9413175F7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A80587-D421-4333-B73C-D47C513C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BD71D-FB0C-4042-A3D6-4FC37136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E46B2C-64D8-464B-8783-1C2C018A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309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274E6-5F24-4CAB-A99E-08CEEA80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871905-3A44-40C7-88C9-FB2FE31B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A15284-37AC-4BDE-A585-78F5F828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9EDBBB-3EEA-4347-B55E-E3A5D663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63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6246A0-2066-4E05-A515-D12547CC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401D2-2CCB-4E5B-8605-C9A79E6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3F992C-592C-4AE5-B304-25387B7C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840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674A0-D1EC-4988-96E2-499D4F12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3E446E-8415-4763-81A0-B4D82F18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E5B897-D0A5-4F36-8C8A-C8F78CF89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651109-D53D-4FA6-A304-4CAD4297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03E4FC-3D09-45B2-A3A4-DB9962F2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F2CA8F-3737-4A0E-BBF6-E80836C5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82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881B8-50DA-48E5-A6F4-CA593E41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93B820-03AB-4AC0-B2E0-21AA0DF4A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6CED8F-B8CB-4507-A7D8-CA78DF8B6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728A2A-1DEA-495B-8F5E-DCDC224D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B8BA6D-DF81-4E39-8EC1-D4EF28D9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1DE48C-2B8C-4109-B202-FD82A5EC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846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82340D-3512-4683-B77A-EB8F7562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14566B-F657-40B3-9224-2DD0FDC71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8E11C8-1479-49CC-9A68-3A31D655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6BFA-DE92-4CCE-84BF-D80E6F5C795A}" type="datetimeFigureOut">
              <a:rPr lang="fr-BE" smtClean="0"/>
              <a:t>30-03-22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EB9EA-4B84-40C7-A7A2-C785EDF25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27CB70-70D6-4E95-B4D9-4ED76A0BE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01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rilux.b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fi.ibz.be/fr/themes/ukraine/centre-denregistr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uvcw.be/solidarite-ukra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belfin.be/fr/communique-de-presse/le-service-bancaire-de-base-disponible-pour-les-refugie-e-s-ukrainien-ne-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seignement.be/index.php?page=26823&amp;do_id=876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A7F51-E7D8-4EF9-A068-83956153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755" y="527559"/>
            <a:ext cx="9144000" cy="2387600"/>
          </a:xfrm>
        </p:spPr>
        <p:txBody>
          <a:bodyPr/>
          <a:lstStyle/>
          <a:p>
            <a:r>
              <a:rPr lang="uk-UA"/>
              <a:t>Інформаційна сесія для українських сімей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995950-92DA-4BC4-81E9-6F240328F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6112"/>
            <a:ext cx="9144000" cy="926730"/>
          </a:xfrm>
        </p:spPr>
        <p:txBody>
          <a:bodyPr/>
          <a:lstStyle/>
          <a:p>
            <a:r>
              <a:rPr lang="uk-UA"/>
              <a:t>Ласкаво просимо!</a:t>
            </a:r>
            <a:endParaRPr lang="fr-BE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099A4E8-9EB0-416F-8624-4F74A3BD8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661" y="3942842"/>
            <a:ext cx="2100678" cy="210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7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C4A8C-A93C-429A-A52D-B2D77D0E8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8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sz="5400">
                <a:highlight>
                  <a:srgbClr val="FF00FF"/>
                </a:highlight>
              </a:rPr>
              <a:t>MERCI A TOUTES LES FAMILLES</a:t>
            </a:r>
          </a:p>
        </p:txBody>
      </p:sp>
    </p:spTree>
    <p:extLst>
      <p:ext uri="{BB962C8B-B14F-4D97-AF65-F5344CB8AC3E}">
        <p14:creationId xmlns:p14="http://schemas.microsoft.com/office/powerpoint/2010/main" val="377684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FFB72-4EB1-40C6-9C27-DE3FDED6C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628909" cy="3699019"/>
          </a:xfrm>
        </p:spPr>
        <p:txBody>
          <a:bodyPr/>
          <a:lstStyle/>
          <a:p>
            <a:r>
              <a:rPr lang="fr-BE">
                <a:highlight>
                  <a:srgbClr val="FF00FF"/>
                </a:highlight>
              </a:rPr>
              <a:t>CRILUX</a:t>
            </a:r>
            <a:br>
              <a:rPr lang="fr-BE">
                <a:highlight>
                  <a:srgbClr val="FF00FF"/>
                </a:highlight>
              </a:rPr>
            </a:br>
            <a:br>
              <a:rPr lang="fr-BE">
                <a:highlight>
                  <a:srgbClr val="FF00FF"/>
                </a:highlight>
              </a:rPr>
            </a:br>
            <a:r>
              <a:rPr lang="fr-BE" sz="4000">
                <a:hlinkClick r:id="rId2"/>
              </a:rPr>
              <a:t>info@crilux.be</a:t>
            </a:r>
            <a:br>
              <a:rPr lang="fr-BE" sz="4000"/>
            </a:br>
            <a:r>
              <a:rPr lang="fr-BE" sz="4000"/>
              <a:t>061212207</a:t>
            </a:r>
          </a:p>
        </p:txBody>
      </p:sp>
    </p:spTree>
    <p:extLst>
      <p:ext uri="{BB962C8B-B14F-4D97-AF65-F5344CB8AC3E}">
        <p14:creationId xmlns:p14="http://schemas.microsoft.com/office/powerpoint/2010/main" val="171171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04A3E-9930-47C2-817F-64C04F81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fr-BE"/>
              <a:t>Démarches administratives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02D860-3AC4-46B2-8E39-698DDDE04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5" y="1837678"/>
            <a:ext cx="11443316" cy="46785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BE" sz="2400">
              <a:highlight>
                <a:srgbClr val="FF00FF"/>
              </a:highlight>
            </a:endParaRPr>
          </a:p>
          <a:p>
            <a:pPr marL="0" indent="0">
              <a:buNone/>
            </a:pPr>
            <a:endParaRPr lang="fr-BE" sz="2400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fr-BE" sz="2400" dirty="0">
                <a:highlight>
                  <a:srgbClr val="FF00FF"/>
                </a:highlight>
              </a:rPr>
              <a:t>1. </a:t>
            </a:r>
            <a:r>
              <a:rPr lang="fr-BE" sz="2400" dirty="0"/>
              <a:t>Demande de </a:t>
            </a:r>
            <a:r>
              <a:rPr lang="fr-BE" sz="2400" dirty="0">
                <a:highlight>
                  <a:srgbClr val="FFFF00"/>
                </a:highlight>
              </a:rPr>
              <a:t>protection temporaire </a:t>
            </a:r>
          </a:p>
          <a:p>
            <a:pPr marL="0" indent="0">
              <a:buNone/>
            </a:pPr>
            <a:r>
              <a:rPr lang="fr-BE" sz="2400" dirty="0">
                <a:hlinkClick r:id="rId2"/>
              </a:rPr>
              <a:t>Bruxelles (Hall 8 –Heysel) </a:t>
            </a:r>
            <a:endParaRPr lang="fr-BE" sz="2400"/>
          </a:p>
          <a:p>
            <a:pPr marL="0" indent="0">
              <a:buNone/>
            </a:pPr>
            <a:endParaRPr lang="fr-BE" sz="24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F07495F7-B3C8-4876-9FC3-5DC35B85B00E}"/>
              </a:ext>
            </a:extLst>
          </p:cNvPr>
          <p:cNvSpPr/>
          <p:nvPr/>
        </p:nvSpPr>
        <p:spPr>
          <a:xfrm>
            <a:off x="4696287" y="3571490"/>
            <a:ext cx="1056442" cy="42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9D8DE2-CFD9-4039-9E5E-A5F2A4F1374D}"/>
              </a:ext>
            </a:extLst>
          </p:cNvPr>
          <p:cNvSpPr txBox="1"/>
          <p:nvPr/>
        </p:nvSpPr>
        <p:spPr>
          <a:xfrm>
            <a:off x="5890333" y="1976726"/>
            <a:ext cx="5894774" cy="46782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2000" dirty="0">
                <a:highlight>
                  <a:srgbClr val="FF00FF"/>
                </a:highlight>
              </a:rPr>
              <a:t>2.</a:t>
            </a:r>
            <a:r>
              <a:rPr lang="fr-BE" sz="2000" dirty="0"/>
              <a:t> Prendre un rendez-vous à la commune (service des étrangers) au 063 24 56 73 pour demande </a:t>
            </a:r>
            <a:r>
              <a:rPr lang="fr-BE" sz="2000" dirty="0">
                <a:highlight>
                  <a:srgbClr val="FFFF00"/>
                </a:highlight>
              </a:rPr>
              <a:t>d’annexe 15 (avant l’obtention de la carte A) </a:t>
            </a:r>
            <a:r>
              <a:rPr lang="fr-BE" sz="2000" dirty="0"/>
              <a:t>&gt; pas nécessaire pour les enfants de moins de 12 ans</a:t>
            </a:r>
          </a:p>
          <a:p>
            <a:endParaRPr lang="fr-BE" sz="2000">
              <a:highlight>
                <a:srgbClr val="FFFF00"/>
              </a:highlight>
            </a:endParaRPr>
          </a:p>
          <a:p>
            <a:r>
              <a:rPr lang="fr-BE" sz="2000" dirty="0"/>
              <a:t>Documents à présenter :</a:t>
            </a:r>
            <a:endParaRPr lang="fr-BE" sz="2000" dirty="0">
              <a:cs typeface="Calibri"/>
            </a:endParaRPr>
          </a:p>
          <a:p>
            <a:endParaRPr lang="fr-BE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Photo d’identité</a:t>
            </a:r>
            <a:endParaRPr lang="fr-BE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Attestation de protection temporaire délivrée à Bruxelles </a:t>
            </a:r>
            <a:endParaRPr lang="fr-BE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Passeport (intérieur suffit)</a:t>
            </a:r>
            <a:endParaRPr lang="fr-BE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Acte d’état civil (si possible)</a:t>
            </a:r>
            <a:endParaRPr lang="fr-BE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Présence de la famille d’accueil conseillée mais pas obligatoire</a:t>
            </a:r>
            <a:endParaRPr lang="fr-BE" dirty="0">
              <a:cs typeface="Calibri"/>
            </a:endParaRPr>
          </a:p>
          <a:p>
            <a:endParaRPr lang="fr-BE" sz="1000"/>
          </a:p>
          <a:p>
            <a:r>
              <a:rPr lang="fr-BE" sz="2000" dirty="0"/>
              <a:t>Les frais liés à ces démarches seront remboursés par le CPAS</a:t>
            </a:r>
            <a:endParaRPr lang="fr-BE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336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3B7AF-FDD9-4917-B107-3EDE292E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Domiciliation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B60E5-FFF3-46FD-B705-1A004D891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/>
              <a:t>-Pas d’implication financière (deux ménages bien séparés)</a:t>
            </a:r>
          </a:p>
          <a:p>
            <a:pPr marL="0" indent="0">
              <a:buNone/>
            </a:pPr>
            <a:r>
              <a:rPr lang="fr-BE"/>
              <a:t>-Convention d’occupation précaire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r>
              <a:rPr lang="fr-BE"/>
              <a:t>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7D89B1A1-F4A3-4E01-A084-32D3FD2FCED8}"/>
              </a:ext>
            </a:extLst>
          </p:cNvPr>
          <p:cNvSpPr/>
          <p:nvPr/>
        </p:nvSpPr>
        <p:spPr>
          <a:xfrm>
            <a:off x="1140781" y="2958049"/>
            <a:ext cx="847078" cy="422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E6AEF5-20FA-4CAC-B886-C6FFE1C6FF08}"/>
              </a:ext>
            </a:extLst>
          </p:cNvPr>
          <p:cNvSpPr txBox="1"/>
          <p:nvPr/>
        </p:nvSpPr>
        <p:spPr>
          <a:xfrm>
            <a:off x="2290439" y="2846162"/>
            <a:ext cx="9063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/>
              <a:t>A télécharger sur </a:t>
            </a:r>
            <a:r>
              <a:rPr lang="fr-BE">
                <a:hlinkClick r:id="rId2"/>
              </a:rPr>
              <a:t>la page Ukraine du site de l’union des villes et de communes </a:t>
            </a:r>
            <a:endParaRPr lang="fr-BE"/>
          </a:p>
          <a:p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512E125-C0EF-48C8-B393-94355E032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15" y="3380607"/>
            <a:ext cx="4385569" cy="21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B5045-A902-459E-AAA1-A50384BC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2" y="1352859"/>
            <a:ext cx="10481734" cy="21849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r-BE" dirty="0">
                <a:highlight>
                  <a:srgbClr val="FF00FF"/>
                </a:highlight>
              </a:rPr>
              <a:t>3. </a:t>
            </a:r>
            <a:r>
              <a:rPr lang="fr-BE" dirty="0"/>
              <a:t>Ouvrir un compte bancaire </a:t>
            </a:r>
            <a:endParaRPr lang="fr-BE"/>
          </a:p>
          <a:p>
            <a:pPr marL="0" indent="0">
              <a:buNone/>
            </a:pPr>
            <a:r>
              <a:rPr lang="fr-BE" sz="2000" dirty="0"/>
              <a:t>Service bancaire accessible aux ressortissants ukrainiens (</a:t>
            </a:r>
            <a:r>
              <a:rPr lang="fr-BE" sz="2000" dirty="0">
                <a:hlinkClick r:id="rId2"/>
              </a:rPr>
              <a:t>site Febelfin</a:t>
            </a:r>
            <a:r>
              <a:rPr lang="fr-BE" sz="2000" dirty="0"/>
              <a:t>)</a:t>
            </a:r>
            <a:endParaRPr lang="fr-BE" dirty="0"/>
          </a:p>
          <a:p>
            <a:pPr marL="0" indent="0">
              <a:buNone/>
            </a:pPr>
            <a:endParaRPr lang="fr-BE" sz="2000" dirty="0">
              <a:cs typeface="Calibri"/>
            </a:endParaRPr>
          </a:p>
          <a:p>
            <a:pPr marL="0" indent="0">
              <a:buNone/>
            </a:pPr>
            <a:endParaRPr lang="fr-BE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fr-BE" dirty="0">
                <a:highlight>
                  <a:srgbClr val="FF00FF"/>
                </a:highlight>
              </a:rPr>
              <a:t>4. </a:t>
            </a:r>
            <a:r>
              <a:rPr lang="fr-BE" dirty="0"/>
              <a:t>S’affilier à une mutuelle</a:t>
            </a:r>
            <a:endParaRPr lang="fr-BE" dirty="0">
              <a:cs typeface="Calibri"/>
            </a:endParaRPr>
          </a:p>
          <a:p>
            <a:pPr marL="0" indent="0">
              <a:buNone/>
            </a:pPr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26E2A3-3F6A-46F6-968C-9675BA817499}"/>
              </a:ext>
            </a:extLst>
          </p:cNvPr>
          <p:cNvSpPr txBox="1"/>
          <p:nvPr/>
        </p:nvSpPr>
        <p:spPr>
          <a:xfrm>
            <a:off x="996272" y="3970867"/>
            <a:ext cx="9996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/>
              <a:t>Accompagnement de la part des familles accueillantes (si possible)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/>
              <a:t>Sinon, possibilité d’accompagnement via des bénévoles (listing disponible bientôt)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/>
              <a:t>Coordonnées des différentes mutuelles envoyées prochainement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/>
              <a:t>Possibilité de s’affilier en ligne dans certaines mutualités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/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5C23DC7D-0C24-66B0-FDF9-C637BFF7A93A}"/>
              </a:ext>
            </a:extLst>
          </p:cNvPr>
          <p:cNvSpPr txBox="1">
            <a:spLocks/>
          </p:cNvSpPr>
          <p:nvPr/>
        </p:nvSpPr>
        <p:spPr>
          <a:xfrm>
            <a:off x="999067" y="633192"/>
            <a:ext cx="10481734" cy="11266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BE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233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A57A3-9331-44A3-9347-9DC73F14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90" y="2849733"/>
            <a:ext cx="10555548" cy="3937246"/>
          </a:xfrm>
        </p:spPr>
        <p:txBody>
          <a:bodyPr>
            <a:normAutofit fontScale="90000"/>
          </a:bodyPr>
          <a:lstStyle/>
          <a:p>
            <a:br>
              <a:rPr lang="fr-BE" sz="2800"/>
            </a:br>
            <a:r>
              <a:rPr lang="fr-BE" sz="2800"/>
              <a:t>- Questionnaire d’enquête sociale traduit à pré-compléter par les familles d’accueil</a:t>
            </a:r>
            <a:br>
              <a:rPr lang="fr-BE" sz="2800"/>
            </a:br>
            <a:br>
              <a:rPr lang="fr-BE" sz="2800"/>
            </a:br>
            <a:r>
              <a:rPr lang="fr-BE" sz="2800"/>
              <a:t>- Prendre rendez-vous avec un assistant social du CPAS (cpas@arlon.be)</a:t>
            </a:r>
            <a:br>
              <a:rPr lang="fr-BE" sz="2800"/>
            </a:br>
            <a:br>
              <a:rPr lang="fr-BE" sz="2800"/>
            </a:br>
            <a:r>
              <a:rPr lang="fr-BE" sz="2800"/>
              <a:t>- Plages horaire : </a:t>
            </a:r>
            <a:r>
              <a:rPr lang="fr-BE" sz="2800" b="1"/>
              <a:t>lundi, mercredi, vendredi de 9h à 12h</a:t>
            </a:r>
            <a:br>
              <a:rPr lang="fr-BE" sz="2800"/>
            </a:br>
            <a:br>
              <a:rPr lang="fr-BE" sz="2800"/>
            </a:br>
            <a:r>
              <a:rPr lang="fr-BE" sz="2800"/>
              <a:t>- Présence d’une traductrice lors de chaque permanence</a:t>
            </a:r>
            <a:br>
              <a:rPr lang="fr-BE" sz="2800"/>
            </a:br>
            <a:br>
              <a:rPr lang="fr-BE" sz="2800"/>
            </a:br>
            <a:r>
              <a:rPr lang="fr-BE" sz="2800"/>
              <a:t>- Octroi d’une aide sociale équivalente au revenu d’intégration (pour une personne avec au moins un enfant mineur à charge : 1.478€/mois)</a:t>
            </a:r>
            <a:br>
              <a:rPr lang="fr-BE" sz="2800"/>
            </a:br>
            <a:br>
              <a:rPr lang="fr-BE" sz="2800"/>
            </a:br>
            <a:r>
              <a:rPr lang="fr-BE" sz="2800"/>
              <a:t>- Participation aux charges de la famille accueillante</a:t>
            </a:r>
            <a:br>
              <a:rPr lang="fr-BE" sz="2800"/>
            </a:br>
            <a:r>
              <a:rPr lang="fr-BE" sz="2800"/>
              <a:t> </a:t>
            </a:r>
            <a:br>
              <a:rPr lang="fr-BE" sz="2800"/>
            </a:br>
            <a:br>
              <a:rPr lang="fr-BE" sz="2800"/>
            </a:br>
            <a:br>
              <a:rPr lang="fr-BE" sz="2800"/>
            </a:br>
            <a:br>
              <a:rPr lang="fr-BE"/>
            </a:br>
            <a:r>
              <a:rPr lang="fr-BE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882E83-73C5-410E-A9F1-88F2DEFEAA93}"/>
              </a:ext>
            </a:extLst>
          </p:cNvPr>
          <p:cNvSpPr txBox="1"/>
          <p:nvPr/>
        </p:nvSpPr>
        <p:spPr>
          <a:xfrm>
            <a:off x="870013" y="763480"/>
            <a:ext cx="10138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>
                <a:highlight>
                  <a:srgbClr val="FF00FF"/>
                </a:highlight>
              </a:rPr>
              <a:t>5.</a:t>
            </a:r>
            <a:r>
              <a:rPr lang="fr-BE" sz="2800"/>
              <a:t>CPAS </a:t>
            </a:r>
          </a:p>
        </p:txBody>
      </p:sp>
    </p:spTree>
    <p:extLst>
      <p:ext uri="{BB962C8B-B14F-4D97-AF65-F5344CB8AC3E}">
        <p14:creationId xmlns:p14="http://schemas.microsoft.com/office/powerpoint/2010/main" val="154170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BFEA3-D865-4C2C-9C09-53D58EF4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Scolarité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8ABB2-3B33-42CF-9026-D0BE12CE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/>
              <a:t>-Obligation scolaire</a:t>
            </a:r>
          </a:p>
          <a:p>
            <a:pPr marL="0" indent="0">
              <a:buNone/>
            </a:pPr>
            <a:endParaRPr lang="fr-BE"/>
          </a:p>
          <a:p>
            <a:pPr>
              <a:buFont typeface="Wingdings" panose="05000000000000000000" pitchFamily="2" charset="2"/>
              <a:buChar char="Ø"/>
            </a:pPr>
            <a:r>
              <a:rPr lang="fr-BE"/>
              <a:t>Soit dans des classes ordinaires</a:t>
            </a:r>
          </a:p>
          <a:p>
            <a:pPr marL="0" indent="0">
              <a:buNone/>
            </a:pPr>
            <a:endParaRPr lang="fr-BE"/>
          </a:p>
          <a:p>
            <a:pPr>
              <a:buFont typeface="Wingdings" panose="05000000000000000000" pitchFamily="2" charset="2"/>
              <a:buChar char="Ø"/>
            </a:pPr>
            <a:r>
              <a:rPr lang="fr-BE"/>
              <a:t>Soit dans des classes DASPA (Dispositifs d’Accueil et de Scolarisation des élèves Primo-Arrivants et Assimilés)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r>
              <a:rPr lang="fr-BE"/>
              <a:t>Pour plus d’informations : </a:t>
            </a:r>
            <a:r>
              <a:rPr lang="fr-BE">
                <a:hlinkClick r:id="rId2"/>
              </a:rPr>
              <a:t>site de la fédération Wallonie-Bruxelles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96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20FF6-8B3B-4508-BF28-3A2C5E15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Par la suite…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A66FE9-031C-4587-B889-49BE64B8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>
                <a:highlight>
                  <a:srgbClr val="FFFF00"/>
                </a:highlight>
              </a:rPr>
              <a:t>Cours de français pour adultes :</a:t>
            </a:r>
            <a:r>
              <a:rPr lang="fr-BE"/>
              <a:t> ouverture possible de nouvelles classes en promotion sociale dès la rentrée de pâques</a:t>
            </a:r>
          </a:p>
          <a:p>
            <a:pPr marL="0" indent="0">
              <a:buNone/>
            </a:pPr>
            <a:endParaRPr lang="fr-BE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BE">
                <a:highlight>
                  <a:srgbClr val="FFFF00"/>
                </a:highlight>
              </a:rPr>
              <a:t>Travail </a:t>
            </a:r>
          </a:p>
          <a:p>
            <a:pPr marL="0" indent="0">
              <a:buNone/>
            </a:pPr>
            <a:endParaRPr lang="fr-BE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BE"/>
              <a:t>-Article 60 et 61</a:t>
            </a:r>
          </a:p>
          <a:p>
            <a:pPr marL="0" indent="0">
              <a:buNone/>
            </a:pPr>
            <a:r>
              <a:rPr lang="fr-BE"/>
              <a:t>-FOREM</a:t>
            </a:r>
          </a:p>
          <a:p>
            <a:pPr marL="0" indent="0">
              <a:buNone/>
            </a:pPr>
            <a:endParaRPr lang="fr-BE"/>
          </a:p>
          <a:p>
            <a:pPr marL="0" indent="0">
              <a:buNone/>
            </a:pPr>
            <a:r>
              <a:rPr lang="fr-BE">
                <a:highlight>
                  <a:srgbClr val="FFFF00"/>
                </a:highlight>
              </a:rPr>
              <a:t>Allocations familiales </a:t>
            </a:r>
          </a:p>
          <a:p>
            <a:pPr marL="0" indent="0">
              <a:buNone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775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2FAA6-C40B-47E6-BF51-429BE5BA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44" y="14482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>
                <a:highlight>
                  <a:srgbClr val="FF00FF"/>
                </a:highlight>
              </a:rPr>
              <a:t>CROIX ROUGE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3BEA3F-8A4A-45FA-B5A1-6D3ACFF1EE9A}"/>
              </a:ext>
            </a:extLst>
          </p:cNvPr>
          <p:cNvSpPr txBox="1"/>
          <p:nvPr/>
        </p:nvSpPr>
        <p:spPr>
          <a:xfrm>
            <a:off x="1043126" y="3429000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BE" sz="2400"/>
              <a:t>Maison Croix-Rouge d’Arlon : EPICOEUR et VESTIBOUTIQUE</a:t>
            </a:r>
          </a:p>
          <a:p>
            <a:endParaRPr lang="fr-BE" sz="240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BE" sz="2400"/>
              <a:t>SISU (Service d’Intervention psycho-Sociale urgente) + rétablissement et maintien des liens familiaux </a:t>
            </a:r>
          </a:p>
        </p:txBody>
      </p:sp>
    </p:spTree>
    <p:extLst>
      <p:ext uri="{BB962C8B-B14F-4D97-AF65-F5344CB8AC3E}">
        <p14:creationId xmlns:p14="http://schemas.microsoft.com/office/powerpoint/2010/main" val="87338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a0bc250-22b7-4d67-baf9-795b9669318e">
      <UserInfo>
        <DisplayName>Yemelyanova Alla</DisplayName>
        <AccountId>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E193400E1314D812802E94C5117F6" ma:contentTypeVersion="4" ma:contentTypeDescription="Create a new document." ma:contentTypeScope="" ma:versionID="527a33bc6f1682c6bd683750b18bbbb1">
  <xsd:schema xmlns:xsd="http://www.w3.org/2001/XMLSchema" xmlns:xs="http://www.w3.org/2001/XMLSchema" xmlns:p="http://schemas.microsoft.com/office/2006/metadata/properties" xmlns:ns2="e8669314-fb9f-4d13-b400-5dc33c34eafe" xmlns:ns3="3a0bc250-22b7-4d67-baf9-795b9669318e" targetNamespace="http://schemas.microsoft.com/office/2006/metadata/properties" ma:root="true" ma:fieldsID="bc66d449356d818e9a0fc4295d7df9ae" ns2:_="" ns3:_="">
    <xsd:import namespace="e8669314-fb9f-4d13-b400-5dc33c34eafe"/>
    <xsd:import namespace="3a0bc250-22b7-4d67-baf9-795b966931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669314-fb9f-4d13-b400-5dc33c34ea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bc250-22b7-4d67-baf9-795b966931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008654-4A52-4DAA-87D0-D6704744AE1C}">
  <ds:schemaRefs>
    <ds:schemaRef ds:uri="3a0bc250-22b7-4d67-baf9-795b9669318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3AC938-AD43-4C49-8991-E813D72159A4}">
  <ds:schemaRefs>
    <ds:schemaRef ds:uri="3a0bc250-22b7-4d67-baf9-795b9669318e"/>
    <ds:schemaRef ds:uri="e8669314-fb9f-4d13-b400-5dc33c34ea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CCE9792-9779-48A3-8631-AB2612BE0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10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Інформаційна сесія для українських сімей</vt:lpstr>
      <vt:lpstr>CRILUX  info@crilux.be 061212207</vt:lpstr>
      <vt:lpstr>Démarches administratives </vt:lpstr>
      <vt:lpstr>Domiciliation </vt:lpstr>
      <vt:lpstr>Présentation PowerPoint</vt:lpstr>
      <vt:lpstr> - Questionnaire d’enquête sociale traduit à pré-compléter par les familles d’accueil  - Prendre rendez-vous avec un assistant social du CPAS (cpas@arlon.be)  - Plages horaire : lundi, mercredi, vendredi de 9h à 12h  - Présence d’une traductrice lors de chaque permanence  - Octroi d’une aide sociale équivalente au revenu d’intégration (pour une personne avec au moins un enfant mineur à charge : 1.478€/mois)  - Participation aux charges de la famille accueillante       </vt:lpstr>
      <vt:lpstr>Scolarité</vt:lpstr>
      <vt:lpstr>Par la suite… </vt:lpstr>
      <vt:lpstr>CROIX ROUGE</vt:lpstr>
      <vt:lpstr>MERCI A TOUTES LES FAMILLES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d’information accueil de familles ukrainiennes</dc:title>
  <dc:creator>Defosse Daphnée</dc:creator>
  <cp:revision>38</cp:revision>
  <dcterms:created xsi:type="dcterms:W3CDTF">2022-03-22T11:10:12Z</dcterms:created>
  <dcterms:modified xsi:type="dcterms:W3CDTF">2022-03-30T10:11:48Z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0x0101006FFE193400E1314D812802E94C5117F6</vt:lpwstr>
  </property>
</Properties>
</file>